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63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4EEA3-F254-4050-9C13-8A701F5C1C4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309E6-E80A-4DB8-A216-64AE04EC1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57232"/>
            <a:ext cx="7772400" cy="3571900"/>
          </a:xfrm>
        </p:spPr>
        <p:txBody>
          <a:bodyPr>
            <a:normAutofit/>
          </a:bodyPr>
          <a:lstStyle/>
          <a:p>
            <a:r>
              <a:rPr lang="ru-RU" smtClean="0"/>
              <a:t>Здоровьесберегающие </a:t>
            </a:r>
            <a:r>
              <a:rPr lang="ru-RU" dirty="0" smtClean="0"/>
              <a:t>технологии в коррекционной работе </a:t>
            </a:r>
            <a:br>
              <a:rPr lang="ru-RU" dirty="0" smtClean="0"/>
            </a:br>
            <a:r>
              <a:rPr lang="ru-RU" dirty="0" smtClean="0"/>
              <a:t>учителя -дефектолога с дошкольниками ОВЗ (ЗПР)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4929198"/>
            <a:ext cx="6643734" cy="70960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учитель-дефектолог:Трескова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Е.Ю.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 marL="36000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6000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«Единственная </a:t>
            </a:r>
            <a:r>
              <a:rPr lang="ru-RU" sz="4800" i="1" dirty="0">
                <a:latin typeface="Times New Roman" pitchFamily="18" charset="0"/>
                <a:cs typeface="Times New Roman" pitchFamily="18" charset="0"/>
              </a:rPr>
              <a:t>красота, которую я знаю – это </a:t>
            </a: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здоровье»</a:t>
            </a:r>
          </a:p>
          <a:p>
            <a:pPr algn="r">
              <a:buNone/>
            </a:pP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 Генрих Гейне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00042"/>
            <a:ext cx="8643998" cy="5626121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Организм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ребенка дошкольника с задержкой психического развития отличается незавершенностью развития органов и функциональных систем (центральной нервной системы, зрительного и слухового анализаторов, опорно-двигательного аппарата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lnSpc>
                <a:spcPct val="120000"/>
              </a:lnSpc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связи с этим правильно организованный коррекционно-образовательный процесс способствует не только качественному овладению детьми умениями и навыками, но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благополучному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психоэмоциональному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физическому развитию воспитанника с ЗПР, укреплению его здоровья.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42917"/>
            <a:ext cx="8258204" cy="4786347"/>
          </a:xfrm>
        </p:spPr>
        <p:txBody>
          <a:bodyPr/>
          <a:lstStyle/>
          <a:p>
            <a:pPr algn="ctr"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Здоровьесбережение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– это сохранение и укрепление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психоэмоционального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 физического здоровья детей, улучшение их психологического статуса с учетом индивидуальных возможностей и способностей, а также формирование ответственности в деле сохранения собственного здоровья.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715436" cy="1428760"/>
          </a:xfrm>
        </p:spPr>
        <p:txBody>
          <a:bodyPr>
            <a:no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технологий: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857364"/>
            <a:ext cx="8329642" cy="4268799"/>
          </a:xfrm>
        </p:spPr>
        <p:txBody>
          <a:bodyPr/>
          <a:lstStyle/>
          <a:p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обеспечить воспитаннику возможности сохранения и укрепления здоровья в период пребывания в ДОУ;</a:t>
            </a:r>
          </a:p>
          <a:p>
            <a:pPr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• сформировать необходимые знания, умения и навыки здорового образа жизни;</a:t>
            </a:r>
          </a:p>
          <a:p>
            <a:pPr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• научить использовать полученные знания в повседневной жизни.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29684" cy="1011222"/>
          </a:xfrm>
        </p:spPr>
        <p:txBody>
          <a:bodyPr>
            <a:normAutofit/>
          </a:bodyPr>
          <a:lstStyle/>
          <a:p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Коррекционные задачи:</a:t>
            </a:r>
            <a:br>
              <a:rPr lang="ru-RU" sz="3000" dirty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Способствовать нормализации мышечного тонуса,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координации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движений;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Формировать чувства восприятия ритмического рисунка,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динамики, координации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речи с движением;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Развивать различные качества внимания (устойчивости, переключения, распределения);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Способствовать развитию всех видов памяти (зрительной, моторной, слуховой);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Формировать навык пространственной ориентировки, понимание вербальной инструкции;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Совершенствовать способность к пониманию различных эмоциональных состояний на основе восприятия невербальных стимулов (мимика, пластика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Способствовать созданию благоприятных условий для развития произвольности и способности 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1654164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Кабинет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оснащен необходимым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оборудованием для осуществления коррекционно-образовательной работы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соблюдения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здоровьесберегающего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режима.</a:t>
            </a:r>
          </a:p>
        </p:txBody>
      </p:sp>
      <p:pic>
        <p:nvPicPr>
          <p:cNvPr id="4" name="Содержимое 3" descr="C:\Users\1\Desktop\DCIM\IMG_736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2571744"/>
            <a:ext cx="5000660" cy="3500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Психогимнастика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28575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   Это </a:t>
            </a:r>
            <a:r>
              <a:rPr lang="ru-RU" dirty="0"/>
              <a:t>курс специальных </a:t>
            </a:r>
            <a:r>
              <a:rPr lang="ru-RU" dirty="0" smtClean="0"/>
              <a:t>упражнений, игр, этюдов, </a:t>
            </a:r>
            <a:r>
              <a:rPr lang="ru-RU" dirty="0"/>
              <a:t>направленных на развитие и коррекцию различных сторон психики ребёнка (как ее познавательной, так и эмоционально-личностной сферы)</a:t>
            </a:r>
          </a:p>
        </p:txBody>
      </p:sp>
      <p:pic>
        <p:nvPicPr>
          <p:cNvPr id="4" name="Рисунок 3" descr="http://zubareva.ucoz.ru/_pu/1/2798284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4286256"/>
            <a:ext cx="4786346" cy="2269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358246" cy="2154230"/>
          </a:xfrm>
        </p:spPr>
        <p:txBody>
          <a:bodyPr>
            <a:normAutofit/>
          </a:bodyPr>
          <a:lstStyle/>
          <a:p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система упражнений на развитие речевого дыхания.</a:t>
            </a:r>
            <a:r>
              <a:rPr lang="ru-RU" dirty="0"/>
              <a:t/>
            </a:r>
            <a:br>
              <a:rPr lang="ru-RU" dirty="0"/>
            </a:b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формирование правильного речевого дыхания (короткий вдох и длительный выдох). </a:t>
            </a:r>
          </a:p>
        </p:txBody>
      </p:sp>
      <p:pic>
        <p:nvPicPr>
          <p:cNvPr id="1026" name="Picture 2" descr="C:\Documents and Settings\Домашний\Рабочий стол\ДетСад\IMG_20171122_095547_HD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36" t="10607" b="4537"/>
          <a:stretch>
            <a:fillRect/>
          </a:stretch>
        </p:blipFill>
        <p:spPr bwMode="auto">
          <a:xfrm>
            <a:off x="785786" y="2714620"/>
            <a:ext cx="2984491" cy="3500462"/>
          </a:xfrm>
          <a:prstGeom prst="rect">
            <a:avLst/>
          </a:prstGeom>
          <a:noFill/>
        </p:spPr>
      </p:pic>
      <p:pic>
        <p:nvPicPr>
          <p:cNvPr id="5" name="Рисунок 4" descr="C:\Users\1\Desktop\128___09\IMG_7296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248" y="2857496"/>
            <a:ext cx="4098971" cy="3074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072362" cy="725470"/>
          </a:xfrm>
        </p:spPr>
        <p:txBody>
          <a:bodyPr>
            <a:normAutofit fontScale="90000"/>
          </a:bodyPr>
          <a:lstStyle/>
          <a:p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Артикуляционная гимнастика.</a:t>
            </a:r>
            <a:r>
              <a:rPr lang="ru-RU" i="1" dirty="0"/>
              <a:t> </a:t>
            </a:r>
          </a:p>
        </p:txBody>
      </p:sp>
      <p:pic>
        <p:nvPicPr>
          <p:cNvPr id="4" name="Рисунок 3" descr="http://on2.docdat.com/tw_files2/urls_44429/33/d-32764/img38.jpg"/>
          <p:cNvPicPr/>
          <p:nvPr/>
        </p:nvPicPr>
        <p:blipFill>
          <a:blip r:embed="rId2"/>
          <a:srcRect l="7696" t="9188" r="4917" b="17521"/>
          <a:stretch>
            <a:fillRect/>
          </a:stretch>
        </p:blipFill>
        <p:spPr bwMode="auto">
          <a:xfrm>
            <a:off x="6143637" y="1571612"/>
            <a:ext cx="2857519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8"/>
            <a:ext cx="8572560" cy="53578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совокупность специальных упражнений, направленных на укрепление мышц артикуляционного аппарата,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силы, подвижности и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дифференцированности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движений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органов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участвующих в речевом процессе.</a:t>
            </a:r>
          </a:p>
          <a:p>
            <a:pPr>
              <a:buNone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артикуляционной гимнастики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выработка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полноценных движений и определенных положений органов артикуляционного аппарата, умение объединять простые движения в сложные, необходимые для правильного произнесени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звуков.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725470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Фонетическая ритмика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8"/>
            <a:ext cx="8572560" cy="3143272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система упражнений, в которой различные движения (корпуса,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головы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рук, ног) сочетаются с произнесением определённого речевого материала 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звуков, слогов, слов или фраз). </a:t>
            </a:r>
          </a:p>
          <a:p>
            <a:pPr algn="ctr">
              <a:buNone/>
            </a:pPr>
            <a:r>
              <a:rPr lang="ru-RU" sz="3000" i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соединить работу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речедвигательного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и слухового анализаторов с развитием общей моторики; развивать фонематический слух и использовать его в ходе формирования и коррекции произносительных навыков.</a:t>
            </a:r>
          </a:p>
          <a:p>
            <a:endParaRPr lang="ru-RU" dirty="0"/>
          </a:p>
        </p:txBody>
      </p:sp>
      <p:pic>
        <p:nvPicPr>
          <p:cNvPr id="5" name="Рисунок 4" descr="C:\Documents and Settings\Домашний\Рабочий стол\ДетСад\IMG_20171122_094940_HDR.jpg"/>
          <p:cNvPicPr/>
          <p:nvPr/>
        </p:nvPicPr>
        <p:blipFill>
          <a:blip r:embed="rId2" cstate="print"/>
          <a:srcRect l="2886" t="3632" r="6841"/>
          <a:stretch>
            <a:fillRect/>
          </a:stretch>
        </p:blipFill>
        <p:spPr bwMode="auto">
          <a:xfrm>
            <a:off x="1142976" y="4143380"/>
            <a:ext cx="2857520" cy="235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Documents and Settings\Домашний\Рабочий стол\ДетСад\IMG_20171122_095034_HDR.jpg"/>
          <p:cNvPicPr/>
          <p:nvPr/>
        </p:nvPicPr>
        <p:blipFill>
          <a:blip r:embed="rId3" cstate="print"/>
          <a:srcRect r="20470"/>
          <a:stretch>
            <a:fillRect/>
          </a:stretch>
        </p:blipFill>
        <p:spPr bwMode="auto">
          <a:xfrm>
            <a:off x="5000628" y="4143380"/>
            <a:ext cx="2714644" cy="235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Пальчиковая </a:t>
            </a: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гимнастика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3286147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переключение внимания, улучшение координации и мелкой моторики, что напрямую воздействует на умственное развитие ребенка. Кроме того, при повторении стихотворных строк и одновременном движении пальцами у малышей формируется правильное звукопроизношение, умение быстро и четко говорить, совершенствуется память, способность согласовывать движения и речь.</a:t>
            </a:r>
          </a:p>
        </p:txBody>
      </p:sp>
      <p:pic>
        <p:nvPicPr>
          <p:cNvPr id="4" name="Рисунок 3" descr="C:\Users\1\Desktop\128___09\IMG_7289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t="3125"/>
          <a:stretch>
            <a:fillRect/>
          </a:stretch>
        </p:blipFill>
        <p:spPr bwMode="auto">
          <a:xfrm>
            <a:off x="500034" y="4357694"/>
            <a:ext cx="3000396" cy="2214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1\Desktop\128___09\IMG_7281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56812" t="23193" r="-50" b="-2822"/>
          <a:stretch>
            <a:fillRect/>
          </a:stretch>
        </p:blipFill>
        <p:spPr bwMode="auto">
          <a:xfrm>
            <a:off x="7072330" y="4357694"/>
            <a:ext cx="1428760" cy="235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1\Desktop\128___09\IMG_7256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r="292" b="4152"/>
          <a:stretch>
            <a:fillRect/>
          </a:stretch>
        </p:blipFill>
        <p:spPr bwMode="auto">
          <a:xfrm>
            <a:off x="3643306" y="4357694"/>
            <a:ext cx="3286148" cy="22145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3600" i="1" dirty="0" err="1" smtClean="0">
                <a:latin typeface="Times New Roman" pitchFamily="18" charset="0"/>
                <a:cs typeface="Times New Roman" pitchFamily="18" charset="0"/>
              </a:rPr>
              <a:t>Су-Джок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терапия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250032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Это высокоэффективный, универсальный, доступный и абсолютно безопасный метод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самооздоровления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самоисцеления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путем воздействия на активные точки, расположенные 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кистях рук,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специальными массажными шарами. </a:t>
            </a:r>
          </a:p>
          <a:p>
            <a:endParaRPr lang="ru-RU" dirty="0"/>
          </a:p>
        </p:txBody>
      </p:sp>
      <p:pic>
        <p:nvPicPr>
          <p:cNvPr id="4" name="Рисунок 3" descr="C:\Documents and Settings\Домашний\Рабочий стол\ДетСад\IMG_20171122_095143_HDR.jpg"/>
          <p:cNvPicPr/>
          <p:nvPr/>
        </p:nvPicPr>
        <p:blipFill>
          <a:blip r:embed="rId2" cstate="print"/>
          <a:srcRect t="7135" r="19575" b="22009"/>
          <a:stretch>
            <a:fillRect/>
          </a:stretch>
        </p:blipFill>
        <p:spPr bwMode="auto">
          <a:xfrm>
            <a:off x="428596" y="3786190"/>
            <a:ext cx="3786214" cy="2503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Домашний\Рабочий стол\ДетСад\IMG_20171122_095304_HDR.jpg"/>
          <p:cNvPicPr/>
          <p:nvPr/>
        </p:nvPicPr>
        <p:blipFill>
          <a:blip r:embed="rId3" cstate="print"/>
          <a:srcRect t="8120" r="7803" b="16239"/>
          <a:stretch>
            <a:fillRect/>
          </a:stretch>
        </p:blipFill>
        <p:spPr bwMode="auto">
          <a:xfrm>
            <a:off x="4500562" y="3786190"/>
            <a:ext cx="4000528" cy="251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143800" cy="796908"/>
          </a:xfrm>
        </p:spPr>
        <p:txBody>
          <a:bodyPr>
            <a:normAutofit/>
          </a:bodyPr>
          <a:lstStyle/>
          <a:p>
            <a:r>
              <a:rPr lang="ru-RU" sz="3200" i="1" dirty="0" err="1" smtClean="0"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упражнения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150019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комплекс движений позволяющих активизировать межполушарное воздействие. </a:t>
            </a:r>
          </a:p>
          <a:p>
            <a:endParaRPr lang="ru-RU" dirty="0"/>
          </a:p>
        </p:txBody>
      </p:sp>
      <p:pic>
        <p:nvPicPr>
          <p:cNvPr id="4" name="Рисунок 3" descr="F:\Новая папка\IMG_20171127_110701_HDR.jpg"/>
          <p:cNvPicPr/>
          <p:nvPr/>
        </p:nvPicPr>
        <p:blipFill>
          <a:blip r:embed="rId2" cstate="print"/>
          <a:srcRect l="4650" t="17788" b="31010"/>
          <a:stretch>
            <a:fillRect/>
          </a:stretch>
        </p:blipFill>
        <p:spPr bwMode="auto">
          <a:xfrm>
            <a:off x="500034" y="2857496"/>
            <a:ext cx="378621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Новая папка\IMG_20171127_110720_HDR.jpg"/>
          <p:cNvPicPr/>
          <p:nvPr/>
        </p:nvPicPr>
        <p:blipFill>
          <a:blip r:embed="rId3" cstate="print"/>
          <a:srcRect l="6895" t="21995" r="1229" b="26442"/>
          <a:stretch>
            <a:fillRect/>
          </a:stretch>
        </p:blipFill>
        <p:spPr bwMode="auto">
          <a:xfrm>
            <a:off x="4572000" y="2857496"/>
            <a:ext cx="378621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6715172" cy="725470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Песочная терапия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9"/>
            <a:ext cx="8229600" cy="278608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восприятие, мышление, памяти, внимания, речи, навыков самоконтроля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творческого мышления, воображения и фантазии;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мелкую моторику, глазомер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Успокаивают и расслабляют, снимая напряжение;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Воспитывают чувство успешности и уверенности в себе (вот как я могу!)</a:t>
            </a:r>
          </a:p>
          <a:p>
            <a:endParaRPr lang="ru-RU" dirty="0"/>
          </a:p>
        </p:txBody>
      </p:sp>
      <p:pic>
        <p:nvPicPr>
          <p:cNvPr id="4" name="Рисунок 3" descr="F:\Новая папка\IMG_20171127_112549_HDR.jpg"/>
          <p:cNvPicPr/>
          <p:nvPr/>
        </p:nvPicPr>
        <p:blipFill>
          <a:blip r:embed="rId2" cstate="print"/>
          <a:srcRect b="2439"/>
          <a:stretch>
            <a:fillRect/>
          </a:stretch>
        </p:blipFill>
        <p:spPr bwMode="auto">
          <a:xfrm>
            <a:off x="428596" y="3571876"/>
            <a:ext cx="235745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Новая папка\IMG_20171127_112618_HDR.jpg"/>
          <p:cNvPicPr/>
          <p:nvPr/>
        </p:nvPicPr>
        <p:blipFill>
          <a:blip r:embed="rId3" cstate="print"/>
          <a:srcRect t="13707" r="873" b="16798"/>
          <a:stretch>
            <a:fillRect/>
          </a:stretch>
        </p:blipFill>
        <p:spPr bwMode="auto">
          <a:xfrm>
            <a:off x="3214678" y="3571876"/>
            <a:ext cx="2971800" cy="2849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Новая папка\IMG_20171127_113133_HDR.jpg"/>
          <p:cNvPicPr/>
          <p:nvPr/>
        </p:nvPicPr>
        <p:blipFill>
          <a:blip r:embed="rId4" cstate="print"/>
          <a:srcRect l="13333" b="1068"/>
          <a:stretch>
            <a:fillRect/>
          </a:stretch>
        </p:blipFill>
        <p:spPr bwMode="auto">
          <a:xfrm>
            <a:off x="6858016" y="3571876"/>
            <a:ext cx="185738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i="1" dirty="0" err="1" smtClean="0">
                <a:latin typeface="Times New Roman" pitchFamily="18" charset="0"/>
                <a:cs typeface="Times New Roman" pitchFamily="18" charset="0"/>
              </a:rPr>
              <a:t>Изо-терапия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(рисование </a:t>
            </a: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манке)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28671"/>
            <a:ext cx="8329642" cy="292895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ходе данной деятельности, дети тренируют свои умения рисовать пальцами обеих рук (синхронно и поочередно), тем самым развивая мелкую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моторику.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Учатся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ориентироваться на плоскости, закрепляют умение изображать различные геометрические фигуры, закрепляют навык написания  изученных букв и цифр. </a:t>
            </a:r>
          </a:p>
          <a:p>
            <a:endParaRPr lang="ru-RU" dirty="0"/>
          </a:p>
        </p:txBody>
      </p:sp>
      <p:pic>
        <p:nvPicPr>
          <p:cNvPr id="4" name="Рисунок 3" descr="F:\Новая папка\IMG_20171127_110332_HDR.jpg"/>
          <p:cNvPicPr/>
          <p:nvPr/>
        </p:nvPicPr>
        <p:blipFill>
          <a:blip r:embed="rId2" cstate="print"/>
          <a:srcRect b="24155"/>
          <a:stretch>
            <a:fillRect/>
          </a:stretch>
        </p:blipFill>
        <p:spPr bwMode="auto">
          <a:xfrm>
            <a:off x="1285852" y="3929066"/>
            <a:ext cx="2714644" cy="276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Новая папка\IMG_20171127_105750_HDR.jpg"/>
          <p:cNvPicPr/>
          <p:nvPr/>
        </p:nvPicPr>
        <p:blipFill>
          <a:blip r:embed="rId3" cstate="print"/>
          <a:srcRect l="13469" r="2404" b="20819"/>
          <a:stretch>
            <a:fillRect/>
          </a:stretch>
        </p:blipFill>
        <p:spPr bwMode="auto">
          <a:xfrm>
            <a:off x="5214942" y="3857628"/>
            <a:ext cx="250033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Гимнастика </a:t>
            </a: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для глаз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7"/>
            <a:ext cx="8329642" cy="207170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Выполнение детьми специальных упражнений, способствуют профилактике и коррекции нарушений зрения,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переутомления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зрительного аппарата.</a:t>
            </a:r>
          </a:p>
        </p:txBody>
      </p:sp>
      <p:pic>
        <p:nvPicPr>
          <p:cNvPr id="4" name="Рисунок 3" descr="C:\Users\1\Desktop\DCIM\IMG_7369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6677" r="10332" b="55585"/>
          <a:stretch>
            <a:fillRect/>
          </a:stretch>
        </p:blipFill>
        <p:spPr bwMode="auto">
          <a:xfrm>
            <a:off x="1214414" y="3214686"/>
            <a:ext cx="6357982" cy="2786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8"/>
          </a:xfrm>
        </p:spPr>
        <p:txBody>
          <a:bodyPr>
            <a:normAutofit/>
          </a:bodyPr>
          <a:lstStyle/>
          <a:p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Релаксационные упражнения.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Для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формирования эмоциональной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стабильности,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ребёнка важно научить управлять своим телом. 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процессе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непрерывной образовательной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деятельности дети получают огромное количество информации, которую им необходимо усвоить. Активная умственная деятельность и сопутствующие ей эмоциональные переживания создают излишнее возбуждение в нервной системе, которое, накапливаясь, ведет к напряжению мышц тела. Умение расслабляться позволяет устранить беспокойство, возбуждение, скованность, восстанавливает силы, увеличивает запас энергии.</a:t>
            </a:r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214446"/>
          </a:xfrm>
        </p:spPr>
        <p:txBody>
          <a:bodyPr>
            <a:noAutofit/>
          </a:bodyPr>
          <a:lstStyle/>
          <a:p>
            <a:r>
              <a:rPr lang="ru-RU" sz="3200" i="1" dirty="0" err="1">
                <a:latin typeface="Times New Roman" pitchFamily="18" charset="0"/>
                <a:cs typeface="Times New Roman" pitchFamily="18" charset="0"/>
              </a:rPr>
              <a:t>Здоровьевоспитание</a:t>
            </a: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latin typeface="Times New Roman" pitchFamily="18" charset="0"/>
                <a:cs typeface="Times New Roman" pitchFamily="18" charset="0"/>
              </a:rPr>
            </a:b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59"/>
            <a:ext cx="8229600" cy="428628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Наряду с обеспечением необходимых условий для сохранения и укрепления здоровья детей, развиваю 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осознанное  отношение к своему здоровью.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Формирую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них мотивацию к здоровому образу жизни, знания о здоровье как ценности, обеспечиваю становление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валеологической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компетенции.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Беседы </a:t>
            </a: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о здоровом образе жизни:</a:t>
            </a:r>
            <a:br>
              <a:rPr lang="ru-RU" sz="3200" i="1" dirty="0">
                <a:latin typeface="Times New Roman" pitchFamily="18" charset="0"/>
                <a:cs typeface="Times New Roman" pitchFamily="18" charset="0"/>
              </a:rPr>
            </a:b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Лексическая тема «Овощи», «Фрукты»:</a:t>
            </a:r>
          </a:p>
          <a:p>
            <a:pPr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Полезная пища», «Витамины и здоровье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», «Где живут витамины?» и т.д.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Лексическая тема  «Сезонные изменения в природе»: «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Каждой вещи свое время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», «Помоги выбрать одежду по погоде» и т. п.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Лексическая тема «Транспорт»: «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Всем ребятам надо знать, как по улице шагать», «Правила для пешеходов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», Игра «Светофор» и т. д.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Лексическая тема: «Домашние животные»:</a:t>
            </a:r>
          </a:p>
          <a:p>
            <a:pPr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Как вести себя с незнакомыми животными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и т. д.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Сравнительный анализ уровня  развития мелкой и общей моторики воспитанников :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58201" cy="3686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9743"/>
                <a:gridCol w="1179743"/>
                <a:gridCol w="1179743"/>
                <a:gridCol w="1179743"/>
                <a:gridCol w="1179743"/>
                <a:gridCol w="1179743"/>
                <a:gridCol w="1179743"/>
              </a:tblGrid>
              <a:tr h="652473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Учебный год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Начало года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Конец года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52473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выс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сред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низк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выс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сред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низк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26186">
                <a:tc>
                  <a:txBody>
                    <a:bodyPr/>
                    <a:lstStyle/>
                    <a:p>
                      <a:pPr algn="ctr"/>
                      <a:endParaRPr lang="ru-RU" sz="16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2015-2016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33%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47%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20%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53%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33%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14%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255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2016-2017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42%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45%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13%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smtClean="0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643998" cy="1785950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prstTxWarp prst="textWave1">
              <a:avLst/>
            </a:prstTxWarp>
            <a:normAutofit/>
          </a:bodyPr>
          <a:lstStyle/>
          <a:p>
            <a:pPr>
              <a:buNone/>
            </a:pP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 !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http://naturegomel.by/wp-content/uploads/2017/02/kdrr17.jpg"/>
          <p:cNvPicPr>
            <a:picLocks noChangeAspect="1" noChangeArrowheads="1"/>
          </p:cNvPicPr>
          <p:nvPr/>
        </p:nvPicPr>
        <p:blipFill>
          <a:blip r:embed="rId2"/>
          <a:srcRect t="27076" r="2136"/>
          <a:stretch>
            <a:fillRect/>
          </a:stretch>
        </p:blipFill>
        <p:spPr bwMode="auto">
          <a:xfrm>
            <a:off x="714348" y="3571877"/>
            <a:ext cx="7500990" cy="3286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649</Words>
  <Application>Microsoft Office PowerPoint</Application>
  <PresentationFormat>Экран (4:3)</PresentationFormat>
  <Paragraphs>90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Здоровьесберегающие технологии в коррекционной работе  учителя -дефектолога с дошкольниками ОВЗ (ЗПР)</vt:lpstr>
      <vt:lpstr>Слайд 2</vt:lpstr>
      <vt:lpstr>Слайд 3</vt:lpstr>
      <vt:lpstr>Слайд 4</vt:lpstr>
      <vt:lpstr>Задачи здоровьесберегающих  образовательных технологий: </vt:lpstr>
      <vt:lpstr>Коррекционные задачи: </vt:lpstr>
      <vt:lpstr>Кабинет оснащен необходимым оборудованием для осуществления коррекционно-образовательной работы и соблюдения  здоровьесберегающего режима.</vt:lpstr>
      <vt:lpstr>Психогимнастика</vt:lpstr>
      <vt:lpstr>Дыхательная гимнастика – система упражнений на развитие речевого дыхания. Цель: формирование правильного речевого дыхания (короткий вдох и длительный выдох). </vt:lpstr>
      <vt:lpstr>Артикуляционная гимнастика. </vt:lpstr>
      <vt:lpstr>Фонетическая ритмика</vt:lpstr>
      <vt:lpstr>Пальчиковая гимнастика</vt:lpstr>
      <vt:lpstr>Су-Джок терапия</vt:lpstr>
      <vt:lpstr>Кинезиологические упражнения</vt:lpstr>
      <vt:lpstr>Песочная терапия</vt:lpstr>
      <vt:lpstr>Изо-терапия (рисование по манке)</vt:lpstr>
      <vt:lpstr>Гимнастика для глаз</vt:lpstr>
      <vt:lpstr>Релаксационные упражнения.</vt:lpstr>
      <vt:lpstr>Здоровьевоспитание </vt:lpstr>
      <vt:lpstr>Беседы о здоровом образе жизни: </vt:lpstr>
      <vt:lpstr>Сравнительный анализ уровня  развития мелкой и общей моторики воспитанников :</vt:lpstr>
      <vt:lpstr>Слайд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Здоровьесберегающих технологий в коррекционной работе  учителя -дефектолога с дошкольниками ОВЗ (ЗПР)</dc:title>
  <dc:creator>Домашний</dc:creator>
  <cp:lastModifiedBy>днс</cp:lastModifiedBy>
  <cp:revision>63</cp:revision>
  <dcterms:created xsi:type="dcterms:W3CDTF">2017-11-23T08:55:32Z</dcterms:created>
  <dcterms:modified xsi:type="dcterms:W3CDTF">2017-11-28T10:00:16Z</dcterms:modified>
</cp:coreProperties>
</file>